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04" y="-3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C90D-5B63-6245-B61D-11C7130750E3}" type="datetimeFigureOut">
              <a:rPr lang="en-US" smtClean="0"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4547-4A33-1B4D-B4FA-37098D31F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771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C90D-5B63-6245-B61D-11C7130750E3}" type="datetimeFigureOut">
              <a:rPr lang="en-US" smtClean="0"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4547-4A33-1B4D-B4FA-37098D31F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473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C90D-5B63-6245-B61D-11C7130750E3}" type="datetimeFigureOut">
              <a:rPr lang="en-US" smtClean="0"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4547-4A33-1B4D-B4FA-37098D31F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17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C90D-5B63-6245-B61D-11C7130750E3}" type="datetimeFigureOut">
              <a:rPr lang="en-US" smtClean="0"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4547-4A33-1B4D-B4FA-37098D31F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816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C90D-5B63-6245-B61D-11C7130750E3}" type="datetimeFigureOut">
              <a:rPr lang="en-US" smtClean="0"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4547-4A33-1B4D-B4FA-37098D31F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94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C90D-5B63-6245-B61D-11C7130750E3}" type="datetimeFigureOut">
              <a:rPr lang="en-US" smtClean="0"/>
              <a:t>4/17/12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4547-4A33-1B4D-B4FA-37098D31F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784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C90D-5B63-6245-B61D-11C7130750E3}" type="datetimeFigureOut">
              <a:rPr lang="en-US" smtClean="0"/>
              <a:t>4/17/12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4547-4A33-1B4D-B4FA-37098D31F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45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C90D-5B63-6245-B61D-11C7130750E3}" type="datetimeFigureOut">
              <a:rPr lang="en-US" smtClean="0"/>
              <a:t>4/17/12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4547-4A33-1B4D-B4FA-37098D31F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43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C90D-5B63-6245-B61D-11C7130750E3}" type="datetimeFigureOut">
              <a:rPr lang="en-US" smtClean="0"/>
              <a:t>4/17/12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4547-4A33-1B4D-B4FA-37098D31F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976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C90D-5B63-6245-B61D-11C7130750E3}" type="datetimeFigureOut">
              <a:rPr lang="en-US" smtClean="0"/>
              <a:t>4/17/12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4547-4A33-1B4D-B4FA-37098D31F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275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C90D-5B63-6245-B61D-11C7130750E3}" type="datetimeFigureOut">
              <a:rPr lang="en-US" smtClean="0"/>
              <a:t>4/17/12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4547-4A33-1B4D-B4FA-37098D31F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58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BC90D-5B63-6245-B61D-11C7130750E3}" type="datetimeFigureOut">
              <a:rPr lang="en-US" smtClean="0"/>
              <a:t>4/17/12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4547-4A33-1B4D-B4FA-37098D31F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019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3933" y="142399"/>
            <a:ext cx="7772400" cy="1470025"/>
          </a:xfrm>
        </p:spPr>
        <p:txBody>
          <a:bodyPr>
            <a:normAutofit/>
          </a:bodyPr>
          <a:lstStyle/>
          <a:p>
            <a:r>
              <a:rPr lang="en-US" sz="5000" dirty="0" smtClean="0">
                <a:solidFill>
                  <a:srgbClr val="FF0000"/>
                </a:solidFill>
                <a:latin typeface="Blackoak Std"/>
                <a:cs typeface="Blackoak Std"/>
              </a:rPr>
              <a:t>Contrast</a:t>
            </a:r>
            <a:endParaRPr lang="en-US" sz="5000" dirty="0">
              <a:solidFill>
                <a:srgbClr val="FF0000"/>
              </a:solidFill>
              <a:latin typeface="Blackoak Std"/>
              <a:cs typeface="Blackoak St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4839" y="1612424"/>
            <a:ext cx="7670589" cy="4572546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Make like items the same, </a:t>
            </a:r>
          </a:p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make different items VERY different. 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Use different colors, sizes, fonts. </a:t>
            </a:r>
          </a:p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lackoak Std"/>
                <a:cs typeface="Blackoak Std"/>
              </a:rPr>
              <a:t>Make Big items BIG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</a:p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Hebrew"/>
                <a:cs typeface="Adobe Hebrew"/>
              </a:rPr>
              <a:t>Little items little</a:t>
            </a:r>
          </a:p>
          <a:p>
            <a:pPr algn="l"/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Adobe Hebrew"/>
              <a:cs typeface="Adobe Hebrew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19219" y="5283289"/>
            <a:ext cx="8281828" cy="1133519"/>
            <a:chOff x="678078" y="5283289"/>
            <a:chExt cx="8281828" cy="113351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2169" y="5283289"/>
              <a:ext cx="1207737" cy="1133519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15124" y="5283289"/>
              <a:ext cx="1207737" cy="113351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8078" y="5283289"/>
              <a:ext cx="1207737" cy="113351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83647" y="5283289"/>
              <a:ext cx="1207737" cy="113351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46601" y="5283289"/>
              <a:ext cx="1207737" cy="11335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49725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53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5000" dirty="0" smtClean="0">
                <a:solidFill>
                  <a:srgbClr val="FF0000"/>
                </a:solidFill>
                <a:latin typeface="Blackoak Std"/>
                <a:cs typeface="Blackoak Std"/>
              </a:rPr>
              <a:t>Repetition</a:t>
            </a:r>
            <a:br>
              <a:rPr lang="en-US" sz="5000" dirty="0" smtClean="0">
                <a:solidFill>
                  <a:srgbClr val="FF0000"/>
                </a:solidFill>
                <a:latin typeface="Blackoak Std"/>
                <a:cs typeface="Blackoak Std"/>
              </a:rPr>
            </a:br>
            <a:endParaRPr lang="en-US" sz="5000" dirty="0">
              <a:solidFill>
                <a:srgbClr val="FF0000"/>
              </a:solidFill>
              <a:latin typeface="Blackoak Std"/>
              <a:cs typeface="Blackoak St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753" y="1600200"/>
            <a:ext cx="8229600" cy="4525963"/>
          </a:xfrm>
        </p:spPr>
        <p:txBody>
          <a:bodyPr/>
          <a:lstStyle/>
          <a:p>
            <a:r>
              <a:rPr lang="en-US" dirty="0" smtClean="0"/>
              <a:t>Carry a similar theme throughout your document.</a:t>
            </a:r>
            <a:br>
              <a:rPr lang="en-US" dirty="0" smtClean="0"/>
            </a:br>
            <a:r>
              <a:rPr lang="en-US" dirty="0" smtClean="0"/>
              <a:t>Repeat colors, fonts, graphics, styles…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9769" y="5407540"/>
            <a:ext cx="1207737" cy="1133519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67639" y="5283289"/>
            <a:ext cx="8281828" cy="1133519"/>
            <a:chOff x="678078" y="5283289"/>
            <a:chExt cx="8281828" cy="113351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2169" y="5283289"/>
              <a:ext cx="1207737" cy="113351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15124" y="5283289"/>
              <a:ext cx="1207737" cy="1133519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8078" y="5283289"/>
              <a:ext cx="1207737" cy="113351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83647" y="5283289"/>
              <a:ext cx="1207737" cy="113351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46601" y="5283289"/>
              <a:ext cx="1207737" cy="11335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7548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 </a:t>
            </a:r>
            <a:r>
              <a:rPr lang="en-US" sz="5000" dirty="0" smtClean="0">
                <a:solidFill>
                  <a:srgbClr val="FF0000"/>
                </a:solidFill>
                <a:latin typeface="Blackoak Std"/>
                <a:cs typeface="Blackoak Std"/>
              </a:rPr>
              <a:t>Alignment </a:t>
            </a:r>
            <a:endParaRPr lang="en-US" sz="5000" dirty="0">
              <a:solidFill>
                <a:srgbClr val="FF0000"/>
              </a:solidFill>
              <a:latin typeface="Blackoak Std"/>
              <a:cs typeface="Blackoak St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53066"/>
          </a:xfrm>
        </p:spPr>
        <p:txBody>
          <a:bodyPr/>
          <a:lstStyle/>
          <a:p>
            <a:r>
              <a:rPr lang="en-US" dirty="0" smtClean="0"/>
              <a:t>Line up items in your document.</a:t>
            </a:r>
          </a:p>
          <a:p>
            <a:r>
              <a:rPr lang="en-US" dirty="0" smtClean="0"/>
              <a:t>Center, Left, Right</a:t>
            </a:r>
          </a:p>
          <a:p>
            <a:r>
              <a:rPr lang="en-US" dirty="0" smtClean="0"/>
              <a:t>Left is traditional.</a:t>
            </a:r>
          </a:p>
          <a:p>
            <a:pPr algn="r"/>
            <a:r>
              <a:rPr lang="en-US" dirty="0" smtClean="0"/>
              <a:t>Right is funky</a:t>
            </a:r>
          </a:p>
          <a:p>
            <a:pPr algn="ctr"/>
            <a:r>
              <a:rPr lang="en-US" dirty="0" smtClean="0"/>
              <a:t>Centered is formal</a:t>
            </a:r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57200" y="5283289"/>
            <a:ext cx="8281828" cy="1133519"/>
            <a:chOff x="678078" y="5283289"/>
            <a:chExt cx="8281828" cy="113351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2169" y="5283289"/>
              <a:ext cx="1207737" cy="113351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15124" y="5283289"/>
              <a:ext cx="1207737" cy="1133519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8078" y="5283289"/>
              <a:ext cx="1207737" cy="113351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83647" y="5283289"/>
              <a:ext cx="1207737" cy="113351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46601" y="5283289"/>
              <a:ext cx="1207737" cy="11335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197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dirty="0" smtClean="0">
                <a:solidFill>
                  <a:srgbClr val="FF0000"/>
                </a:solidFill>
                <a:latin typeface="Blackoak Std"/>
                <a:cs typeface="Blackoak Std"/>
              </a:rPr>
              <a:t>Proximity</a:t>
            </a:r>
            <a:endParaRPr lang="en-US" sz="5000" dirty="0">
              <a:solidFill>
                <a:srgbClr val="FF0000"/>
              </a:solidFill>
              <a:latin typeface="Blackoak Std"/>
              <a:cs typeface="Blackoak St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Keep like items together and everything else away.</a:t>
            </a:r>
          </a:p>
          <a:p>
            <a:r>
              <a:rPr lang="en-US" sz="2400" i="1" dirty="0" smtClean="0"/>
              <a:t>Notice the distance between this definition and the ladybugs? Because they don’t go together they are not close together. </a:t>
            </a:r>
          </a:p>
          <a:p>
            <a:r>
              <a:rPr lang="en-US" sz="2400" i="1" dirty="0" smtClean="0"/>
              <a:t>Keep your titles and stories together, don’t leave a blank line between!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57200" y="5283289"/>
            <a:ext cx="8281828" cy="1133519"/>
            <a:chOff x="678078" y="5283289"/>
            <a:chExt cx="8281828" cy="113351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2169" y="5283289"/>
              <a:ext cx="1207737" cy="113351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15124" y="5283289"/>
              <a:ext cx="1207737" cy="1133519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8078" y="5283289"/>
              <a:ext cx="1207737" cy="113351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83647" y="5283289"/>
              <a:ext cx="1207737" cy="113351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46601" y="5283289"/>
              <a:ext cx="1207737" cy="11335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53356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5000" dirty="0" smtClean="0">
                <a:solidFill>
                  <a:srgbClr val="FF0000"/>
                </a:solidFill>
                <a:latin typeface="Blackoak Std"/>
                <a:cs typeface="Blackoak Std"/>
              </a:rPr>
              <a:t>Font Rules</a:t>
            </a:r>
            <a:endParaRPr lang="en-US" sz="5000" dirty="0">
              <a:solidFill>
                <a:srgbClr val="FF0000"/>
              </a:solidFill>
              <a:latin typeface="Blackoak Std"/>
              <a:cs typeface="Blackoak St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You can use 2 fonts in your document. </a:t>
            </a:r>
          </a:p>
          <a:p>
            <a:r>
              <a:rPr lang="en-US" dirty="0" smtClean="0"/>
              <a:t>One will be </a:t>
            </a:r>
            <a:r>
              <a:rPr lang="en-US" dirty="0" smtClean="0">
                <a:latin typeface="Times New Roman"/>
                <a:cs typeface="Times New Roman"/>
              </a:rPr>
              <a:t>serif (with feet/tail – Times)</a:t>
            </a:r>
          </a:p>
          <a:p>
            <a:r>
              <a:rPr lang="en-US" dirty="0" smtClean="0"/>
              <a:t>One will be san serif (without feet/</a:t>
            </a:r>
            <a:r>
              <a:rPr lang="en-US" smtClean="0"/>
              <a:t>tail </a:t>
            </a:r>
            <a:r>
              <a:rPr lang="en-US" smtClean="0">
                <a:latin typeface="Times New Roman"/>
                <a:cs typeface="Times New Roman"/>
              </a:rPr>
              <a:t>– </a:t>
            </a:r>
            <a:r>
              <a:rPr lang="en-US" smtClean="0"/>
              <a:t>Arial</a:t>
            </a:r>
            <a:r>
              <a:rPr lang="en-US" dirty="0" smtClean="0"/>
              <a:t>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31086" y="5283289"/>
            <a:ext cx="8281828" cy="1133519"/>
            <a:chOff x="678078" y="5283289"/>
            <a:chExt cx="8281828" cy="113351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52169" y="5283289"/>
              <a:ext cx="1207737" cy="113351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15124" y="5283289"/>
              <a:ext cx="1207737" cy="1133519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8078" y="5283289"/>
              <a:ext cx="1207737" cy="113351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83647" y="5283289"/>
              <a:ext cx="1207737" cy="113351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46601" y="5283289"/>
              <a:ext cx="1207737" cy="11335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7124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141</Words>
  <Application>Microsoft Macintosh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Contrast</vt:lpstr>
      <vt:lpstr>Repetition </vt:lpstr>
      <vt:lpstr> Alignment </vt:lpstr>
      <vt:lpstr>Proximity</vt:lpstr>
      <vt:lpstr>Font Rules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Contrast</dc:title>
  <dc:creator>Lab Profile</dc:creator>
  <cp:lastModifiedBy>Lab Profile</cp:lastModifiedBy>
  <cp:revision>5</cp:revision>
  <dcterms:created xsi:type="dcterms:W3CDTF">2012-04-17T14:48:51Z</dcterms:created>
  <dcterms:modified xsi:type="dcterms:W3CDTF">2012-04-17T15:23:35Z</dcterms:modified>
</cp:coreProperties>
</file>